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995" r:id="rId2"/>
    <p:sldMasterId id="2147483660" r:id="rId3"/>
  </p:sldMasterIdLst>
  <p:notesMasterIdLst>
    <p:notesMasterId r:id="rId6"/>
  </p:notesMasterIdLst>
  <p:handoutMasterIdLst>
    <p:handoutMasterId r:id="rId7"/>
  </p:handoutMasterIdLst>
  <p:sldIdLst>
    <p:sldId id="537" r:id="rId4"/>
    <p:sldId id="538" r:id="rId5"/>
  </p:sldIdLst>
  <p:sldSz cx="9144000" cy="6858000" type="screen4x3"/>
  <p:notesSz cx="6807200" cy="9906000"/>
  <p:defaultTextStyle>
    <a:defPPr>
      <a:defRPr lang="de-CH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ABE00"/>
    <a:srgbClr val="007635"/>
    <a:srgbClr val="D3EBED"/>
    <a:srgbClr val="F2B800"/>
    <a:srgbClr val="FF7C80"/>
    <a:srgbClr val="DF8813"/>
    <a:srgbClr val="FBD805"/>
    <a:srgbClr val="FFCC00"/>
    <a:srgbClr val="FFCC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ittlere Formatvorlage 2 - Akz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1522" y="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076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2.xml"/><Relationship Id="rId10" Type="http://schemas.openxmlformats.org/officeDocument/2006/relationships/theme" Target="theme/theme1.xml"/><Relationship Id="rId4" Type="http://schemas.openxmlformats.org/officeDocument/2006/relationships/slide" Target="slides/slide1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575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de-CH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56038" y="0"/>
            <a:ext cx="2949575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C4BBCC5D-F310-440C-B51C-C46CFBF1A717}" type="datetimeFigureOut">
              <a:rPr lang="de-CH"/>
              <a:pPr>
                <a:defRPr/>
              </a:pPr>
              <a:t>26.11.2019</a:t>
            </a:fld>
            <a:endParaRPr lang="de-CH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409113"/>
            <a:ext cx="2949575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de-CH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56038" y="9409113"/>
            <a:ext cx="2949575" cy="4953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5FD0DF05-A4FE-4713-B4C1-351AF7601AB0}" type="slidenum">
              <a:rPr lang="de-CH"/>
              <a:pPr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91351550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575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de-CH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56038" y="0"/>
            <a:ext cx="2949575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2C3590EA-9444-4237-9B37-5C1DE0F889C1}" type="datetimeFigureOut">
              <a:rPr lang="de-CH"/>
              <a:pPr>
                <a:defRPr/>
              </a:pPr>
              <a:t>26.11.2019</a:t>
            </a:fld>
            <a:endParaRPr lang="de-CH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27100" y="742950"/>
            <a:ext cx="4953000" cy="3714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de-CH" noProof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1038" y="4705350"/>
            <a:ext cx="5445125" cy="44577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noProof="0"/>
              <a:t>Textmasterformate durch Klicken bearbeiten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  <a:p>
            <a:pPr lvl="3"/>
            <a:r>
              <a:rPr lang="de-DE" noProof="0"/>
              <a:t>Vierte Ebene</a:t>
            </a:r>
          </a:p>
          <a:p>
            <a:pPr lvl="4"/>
            <a:r>
              <a:rPr lang="de-DE" noProof="0"/>
              <a:t>Fünfte Ebene</a:t>
            </a:r>
            <a:endParaRPr lang="de-CH" noProof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09113"/>
            <a:ext cx="2949575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56038" y="9409113"/>
            <a:ext cx="2949575" cy="4953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032E29D1-5F56-461C-8A3D-55A70E58018D}" type="slidenum">
              <a:rPr lang="de-CH"/>
              <a:pPr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98954910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e-DE"/>
              <a:t>Formatvorlage des Untertitelmasters durch Klicken bearbeiten</a:t>
            </a:r>
            <a:endParaRPr lang="de-CH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4F4BE51-0C47-4B9A-A539-DF79CC52B299}" type="slidenum">
              <a:rPr lang="de-CH"/>
              <a:pPr/>
              <a:t>‹#›</a:t>
            </a:fld>
            <a:endParaRPr lang="de-CH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CH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26F63AA-D22E-4BC3-9B33-4ADC419DBBDF}" type="slidenum">
              <a:rPr lang="de-CH"/>
              <a:pPr/>
              <a:t>‹#›</a:t>
            </a:fld>
            <a:endParaRPr lang="de-CH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08EAEFC-0C91-4477-B75C-2197128A5CBF}" type="slidenum">
              <a:rPr lang="de-CH"/>
              <a:pPr/>
              <a:t>‹#›</a:t>
            </a:fld>
            <a:endParaRPr lang="de-CH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70B1903-C8A4-4D5E-BDAB-F45C7EB74EED}" type="slidenum">
              <a:rPr lang="de-CH"/>
              <a:pPr/>
              <a:t>‹#›</a:t>
            </a:fld>
            <a:endParaRPr lang="de-CH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8F6F10-DA4A-4D24-B015-9B1EEFCEEDE0}" type="datetimeFigureOut">
              <a:rPr lang="de-CH"/>
              <a:pPr>
                <a:defRPr/>
              </a:pPr>
              <a:t>26.11.2019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6CA8340-76C8-443E-AB28-AAFDF2A14576}" type="slidenum">
              <a:rPr lang="de-CH"/>
              <a:pPr/>
              <a:t>‹#›</a:t>
            </a:fld>
            <a:endParaRPr lang="de-CH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00A4B3-32A4-4DB3-A1A3-1F8368AFED9B}" type="datetimeFigureOut">
              <a:rPr lang="de-CH"/>
              <a:pPr>
                <a:defRPr/>
              </a:pPr>
              <a:t>26.11.2019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A24D853-6602-4C1B-825B-1020A59EFC14}" type="slidenum">
              <a:rPr lang="de-CH"/>
              <a:pPr/>
              <a:t>‹#›</a:t>
            </a:fld>
            <a:endParaRPr lang="de-CH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CBFDD7-372D-4D3D-84B3-0FE39E9F968F}" type="datetimeFigureOut">
              <a:rPr lang="de-CH"/>
              <a:pPr>
                <a:defRPr/>
              </a:pPr>
              <a:t>26.11.2019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61FF14-E743-45C2-B3E6-ADC71ACC74E9}" type="slidenum">
              <a:rPr lang="de-CH"/>
              <a:pPr/>
              <a:t>‹#›</a:t>
            </a:fld>
            <a:endParaRPr lang="de-CH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253199-65E5-456A-B0A6-D61A259E540E}" type="datetimeFigureOut">
              <a:rPr lang="de-CH"/>
              <a:pPr>
                <a:defRPr/>
              </a:pPr>
              <a:t>26.11.2019</a:t>
            </a:fld>
            <a:endParaRPr lang="de-CH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9F9216B-A9D9-4449-AE28-49350BCE1E0D}" type="slidenum">
              <a:rPr lang="de-CH"/>
              <a:pPr/>
              <a:t>‹#›</a:t>
            </a:fld>
            <a:endParaRPr lang="de-CH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C1B268-B56F-4CB6-A626-A9FA97C4756A}" type="datetimeFigureOut">
              <a:rPr lang="de-CH"/>
              <a:pPr>
                <a:defRPr/>
              </a:pPr>
              <a:t>26.11.2019</a:t>
            </a:fld>
            <a:endParaRPr lang="de-CH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327701-4CE4-489C-AB6D-FF739955D89F}" type="slidenum">
              <a:rPr lang="de-CH"/>
              <a:pPr/>
              <a:t>‹#›</a:t>
            </a:fld>
            <a:endParaRPr lang="de-CH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121F6C-D17A-48C0-9923-8AE269FA5214}" type="datetimeFigureOut">
              <a:rPr lang="de-CH"/>
              <a:pPr>
                <a:defRPr/>
              </a:pPr>
              <a:t>26.11.2019</a:t>
            </a:fld>
            <a:endParaRPr lang="de-CH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E60F003-BC1F-4F5E-BF98-1EB4BEBDEB38}" type="slidenum">
              <a:rPr lang="de-CH"/>
              <a:pPr/>
              <a:t>‹#›</a:t>
            </a:fld>
            <a:endParaRPr lang="de-CH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4C6C4A-3C8D-4549-9906-8A9AD2D8A1CC}" type="datetimeFigureOut">
              <a:rPr lang="de-CH"/>
              <a:pPr>
                <a:defRPr/>
              </a:pPr>
              <a:t>26.11.2019</a:t>
            </a:fld>
            <a:endParaRPr lang="de-CH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52C9C-DC52-4774-8703-EB37EDD80775}" type="slidenum">
              <a:rPr lang="de-CH"/>
              <a:pPr/>
              <a:t>‹#›</a:t>
            </a:fld>
            <a:endParaRPr lang="de-CH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2F1A3C0-FE2C-417B-A3DF-4BE57362870A}" type="slidenum">
              <a:rPr lang="de-CH"/>
              <a:pPr/>
              <a:t>‹#›</a:t>
            </a:fld>
            <a:endParaRPr lang="de-CH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4C132A-BEC1-4A6B-925B-026F4572B153}" type="datetimeFigureOut">
              <a:rPr lang="de-CH"/>
              <a:pPr>
                <a:defRPr/>
              </a:pPr>
              <a:t>26.11.2019</a:t>
            </a:fld>
            <a:endParaRPr lang="de-CH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42DD986-E159-45CB-8C84-193014C2CB2E}" type="slidenum">
              <a:rPr lang="de-CH"/>
              <a:pPr/>
              <a:t>‹#›</a:t>
            </a:fld>
            <a:endParaRPr lang="de-CH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CH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1E3B01-BF77-47F2-9C2F-03E621AB18D9}" type="datetimeFigureOut">
              <a:rPr lang="de-CH"/>
              <a:pPr>
                <a:defRPr/>
              </a:pPr>
              <a:t>26.11.2019</a:t>
            </a:fld>
            <a:endParaRPr lang="de-CH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17748D4-8A18-473E-ADC4-E261F6684179}" type="slidenum">
              <a:rPr lang="de-CH"/>
              <a:pPr/>
              <a:t>‹#›</a:t>
            </a:fld>
            <a:endParaRPr lang="de-CH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945ED2-6CC6-4FA7-BEDE-507F96379E51}" type="datetimeFigureOut">
              <a:rPr lang="de-CH"/>
              <a:pPr>
                <a:defRPr/>
              </a:pPr>
              <a:t>26.11.2019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406ACD8-2792-40AB-9F6E-D789DC21F331}" type="slidenum">
              <a:rPr lang="de-CH"/>
              <a:pPr/>
              <a:t>‹#›</a:t>
            </a:fld>
            <a:endParaRPr lang="de-CH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D1B8DC-2B07-4988-8BBF-3D9D1D12E26E}" type="datetimeFigureOut">
              <a:rPr lang="de-CH"/>
              <a:pPr>
                <a:defRPr/>
              </a:pPr>
              <a:t>26.11.2019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2C19B0-D721-4A5A-B562-449509A83D1A}" type="slidenum">
              <a:rPr lang="de-CH"/>
              <a:pPr/>
              <a:t>‹#›</a:t>
            </a:fld>
            <a:endParaRPr lang="de-CH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D161E5-3F46-4007-A98B-00085C6F1121}" type="datetimeFigureOut">
              <a:rPr lang="de-CH"/>
              <a:pPr>
                <a:defRPr/>
              </a:pPr>
              <a:t>26.11.2019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FA06E79-C0D0-4E86-AC30-8268E98D79C4}" type="slidenum">
              <a:rPr lang="de-CH"/>
              <a:pPr/>
              <a:t>‹#›</a:t>
            </a:fld>
            <a:endParaRPr lang="de-CH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AB1D92-6C32-4E00-9EAA-9D9858776CFF}" type="datetimeFigureOut">
              <a:rPr lang="de-CH"/>
              <a:pPr>
                <a:defRPr/>
              </a:pPr>
              <a:t>26.11.2019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21B5073-8E60-455D-B07D-57FF2FC8BB20}" type="slidenum">
              <a:rPr lang="de-CH"/>
              <a:pPr/>
              <a:t>‹#›</a:t>
            </a:fld>
            <a:endParaRPr lang="de-CH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630050-FACD-4FB0-A541-C0BBE8E82539}" type="datetimeFigureOut">
              <a:rPr lang="de-CH"/>
              <a:pPr>
                <a:defRPr/>
              </a:pPr>
              <a:t>26.11.2019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C48908-3135-42FC-B1D7-0F74728A27E2}" type="slidenum">
              <a:rPr lang="de-CH"/>
              <a:pPr/>
              <a:t>‹#›</a:t>
            </a:fld>
            <a:endParaRPr lang="de-CH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ACDA41-AAF0-44B0-8C3D-735E8D7B845B}" type="datetimeFigureOut">
              <a:rPr lang="de-CH"/>
              <a:pPr>
                <a:defRPr/>
              </a:pPr>
              <a:t>26.11.2019</a:t>
            </a:fld>
            <a:endParaRPr lang="de-CH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ADBE380-45BE-457F-AE1F-D779FCE29638}" type="slidenum">
              <a:rPr lang="de-CH"/>
              <a:pPr/>
              <a:t>‹#›</a:t>
            </a:fld>
            <a:endParaRPr lang="de-CH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6CAAD1-8DFF-481B-932C-6B02168D182A}" type="datetimeFigureOut">
              <a:rPr lang="de-CH"/>
              <a:pPr>
                <a:defRPr/>
              </a:pPr>
              <a:t>26.11.2019</a:t>
            </a:fld>
            <a:endParaRPr lang="de-CH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022D7B-819D-4114-94EB-33A6B8A501FB}" type="slidenum">
              <a:rPr lang="de-CH"/>
              <a:pPr/>
              <a:t>‹#›</a:t>
            </a:fld>
            <a:endParaRPr lang="de-CH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5AC557-B190-41FE-870A-4D74ADFF2D50}" type="datetimeFigureOut">
              <a:rPr lang="de-CH"/>
              <a:pPr>
                <a:defRPr/>
              </a:pPr>
              <a:t>26.11.2019</a:t>
            </a:fld>
            <a:endParaRPr lang="de-CH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35DDD60-276A-4D6E-A36D-A79859FC0F03}" type="slidenum">
              <a:rPr lang="de-CH"/>
              <a:pPr/>
              <a:t>‹#›</a:t>
            </a:fld>
            <a:endParaRPr lang="de-CH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 descr="S:\Stefan Nowak\Projekte\Solar_ERA_NET\Admin\Corporate\Logo_colors_large.jp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925" y="6524625"/>
            <a:ext cx="1368425" cy="31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B65743C5-6D26-40A0-BE4A-792D75040424}" type="slidenum">
              <a:rPr lang="de-CH"/>
              <a:pPr/>
              <a:t>‹#›</a:t>
            </a:fld>
            <a:endParaRPr lang="de-CH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D3ACBD-4996-4319-9754-B3449DE84603}" type="datetimeFigureOut">
              <a:rPr lang="de-CH"/>
              <a:pPr>
                <a:defRPr/>
              </a:pPr>
              <a:t>26.11.2019</a:t>
            </a:fld>
            <a:endParaRPr lang="de-CH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87CE461-4550-4E44-AB32-6FDDCFBB845A}" type="slidenum">
              <a:rPr lang="de-CH"/>
              <a:pPr/>
              <a:t>‹#›</a:t>
            </a:fld>
            <a:endParaRPr lang="de-CH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0BEFA3-0656-475E-B78E-133C78CD2C6E}" type="datetimeFigureOut">
              <a:rPr lang="de-CH"/>
              <a:pPr>
                <a:defRPr/>
              </a:pPr>
              <a:t>26.11.2019</a:t>
            </a:fld>
            <a:endParaRPr lang="de-CH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253CDFD-A14D-459B-AFA5-2DCE840B5E9B}" type="slidenum">
              <a:rPr lang="de-CH"/>
              <a:pPr/>
              <a:t>‹#›</a:t>
            </a:fld>
            <a:endParaRPr lang="de-CH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CH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62ECA7-75E9-45F0-B8BE-22B506DC0D4A}" type="datetimeFigureOut">
              <a:rPr lang="de-CH"/>
              <a:pPr>
                <a:defRPr/>
              </a:pPr>
              <a:t>26.11.2019</a:t>
            </a:fld>
            <a:endParaRPr lang="de-CH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7D1614-A8C9-4099-A0B4-A24B34C8A137}" type="slidenum">
              <a:rPr lang="de-CH"/>
              <a:pPr/>
              <a:t>‹#›</a:t>
            </a:fld>
            <a:endParaRPr lang="de-CH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1DDDFB-7C52-468B-9B34-BA792328AD73}" type="datetimeFigureOut">
              <a:rPr lang="de-CH"/>
              <a:pPr>
                <a:defRPr/>
              </a:pPr>
              <a:t>26.11.2019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2B2609D-C0D2-4862-AFA5-DA7ECFB1C7BD}" type="slidenum">
              <a:rPr lang="de-CH"/>
              <a:pPr/>
              <a:t>‹#›</a:t>
            </a:fld>
            <a:endParaRPr lang="de-CH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0D7B27-C525-4C7A-92EB-DDDCA5D920BB}" type="datetimeFigureOut">
              <a:rPr lang="de-CH"/>
              <a:pPr>
                <a:defRPr/>
              </a:pPr>
              <a:t>26.11.2019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1158504-CCE6-4642-B102-09DB8543D4F1}" type="slidenum">
              <a:rPr lang="de-CH"/>
              <a:pPr/>
              <a:t>‹#›</a:t>
            </a:fld>
            <a:endParaRPr lang="de-CH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51F678A-7B8C-4F5E-BC62-25F7FDCBD862}" type="slidenum">
              <a:rPr lang="de-CH"/>
              <a:pPr/>
              <a:t>‹#›</a:t>
            </a:fld>
            <a:endParaRPr lang="de-CH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EFBA084-6F35-4432-8747-118D37448057}" type="slidenum">
              <a:rPr lang="de-CH"/>
              <a:pPr/>
              <a:t>‹#›</a:t>
            </a:fld>
            <a:endParaRPr lang="de-CH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5B03F46-9846-48FE-A31A-71DA1F20DC0C}" type="slidenum">
              <a:rPr lang="de-CH"/>
              <a:pPr/>
              <a:t>‹#›</a:t>
            </a:fld>
            <a:endParaRPr lang="de-CH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F80DCB3-06A2-4CC3-B001-5F4D919FC83E}" type="slidenum">
              <a:rPr lang="de-CH"/>
              <a:pPr/>
              <a:t>‹#›</a:t>
            </a:fld>
            <a:endParaRPr lang="de-CH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996838D-36BE-400B-9976-699B07BC478A}" type="slidenum">
              <a:rPr lang="de-CH"/>
              <a:pPr/>
              <a:t>‹#›</a:t>
            </a:fld>
            <a:endParaRPr lang="de-CH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27CE066-A39D-410A-AA56-DD0389E38DBA}" type="slidenum">
              <a:rPr lang="de-CH"/>
              <a:pPr/>
              <a:t>‹#›</a:t>
            </a:fld>
            <a:endParaRPr lang="de-CH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CH" altLang="de-DE"/>
              <a:t>Cliquez pour modifier le style du titre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CH" altLang="de-DE"/>
              <a:t>Cliquez pour modifier les styles du texte du masque</a:t>
            </a:r>
          </a:p>
          <a:p>
            <a:pPr lvl="1"/>
            <a:r>
              <a:rPr lang="de-CH" altLang="de-DE"/>
              <a:t>Deuxième niveau</a:t>
            </a:r>
          </a:p>
          <a:p>
            <a:pPr lvl="2"/>
            <a:r>
              <a:rPr lang="de-CH" altLang="de-DE"/>
              <a:t>Troisième niveau</a:t>
            </a:r>
          </a:p>
          <a:p>
            <a:pPr lvl="3"/>
            <a:r>
              <a:rPr lang="de-CH" altLang="de-DE"/>
              <a:t>Quatrième niveau</a:t>
            </a:r>
          </a:p>
          <a:p>
            <a:pPr lvl="4"/>
            <a:r>
              <a:rPr lang="de-CH" altLang="de-DE"/>
              <a:t>Cinquième niveau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de-CH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de-CH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fld id="{3F9CA547-4B40-4DAB-8FE0-5E9E5B56B629}" type="slidenum">
              <a:rPr lang="de-CH"/>
              <a:pPr/>
              <a:t>‹#›</a:t>
            </a:fld>
            <a:endParaRPr lang="de-CH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428" r:id="rId1"/>
    <p:sldLayoutId id="2147484429" r:id="rId2"/>
    <p:sldLayoutId id="2147484461" r:id="rId3"/>
    <p:sldLayoutId id="2147484430" r:id="rId4"/>
    <p:sldLayoutId id="2147484431" r:id="rId5"/>
    <p:sldLayoutId id="2147484432" r:id="rId6"/>
    <p:sldLayoutId id="2147484433" r:id="rId7"/>
    <p:sldLayoutId id="2147484434" r:id="rId8"/>
    <p:sldLayoutId id="2147484435" r:id="rId9"/>
    <p:sldLayoutId id="2147484436" r:id="rId10"/>
    <p:sldLayoutId id="2147484437" r:id="rId11"/>
    <p:sldLayoutId id="2147484438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elplatzhalt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  <a:endParaRPr lang="de-CH" altLang="de-DE"/>
          </a:p>
        </p:txBody>
      </p:sp>
      <p:sp>
        <p:nvSpPr>
          <p:cNvPr id="2051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  <a:endParaRPr lang="de-CH" alt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hangingPunct="1">
              <a:defRPr sz="1200">
                <a:solidFill>
                  <a:schemeClr val="tx1">
                    <a:tint val="75000"/>
                  </a:schemeClr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5AA83C1C-E3F8-47ED-9AD7-D6D4BE6308B2}" type="datetimeFigureOut">
              <a:rPr lang="de-CH"/>
              <a:pPr>
                <a:defRPr/>
              </a:pPr>
              <a:t>26.11.2019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hangingPunct="1">
              <a:defRPr sz="1200">
                <a:solidFill>
                  <a:schemeClr val="tx1">
                    <a:tint val="75000"/>
                  </a:schemeClr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fld id="{91CDD84C-F2C1-468B-B3D2-8F0C0B0B561B}" type="slidenum">
              <a:rPr lang="de-CH"/>
              <a:pPr/>
              <a:t>‹#›</a:t>
            </a:fld>
            <a:endParaRPr lang="de-CH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439" r:id="rId1"/>
    <p:sldLayoutId id="2147484440" r:id="rId2"/>
    <p:sldLayoutId id="2147484441" r:id="rId3"/>
    <p:sldLayoutId id="2147484442" r:id="rId4"/>
    <p:sldLayoutId id="2147484443" r:id="rId5"/>
    <p:sldLayoutId id="2147484444" r:id="rId6"/>
    <p:sldLayoutId id="2147484445" r:id="rId7"/>
    <p:sldLayoutId id="2147484446" r:id="rId8"/>
    <p:sldLayoutId id="2147484447" r:id="rId9"/>
    <p:sldLayoutId id="2147484448" r:id="rId10"/>
    <p:sldLayoutId id="214748444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elplatzhalt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  <a:endParaRPr lang="de-CH" altLang="de-DE"/>
          </a:p>
        </p:txBody>
      </p:sp>
      <p:sp>
        <p:nvSpPr>
          <p:cNvPr id="3075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  <a:endParaRPr lang="de-CH" alt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hangingPunct="1">
              <a:defRPr sz="1200">
                <a:solidFill>
                  <a:schemeClr val="tx1">
                    <a:tint val="75000"/>
                  </a:schemeClr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F7329114-DBF2-43C3-9608-B28926A1A1BB}" type="datetimeFigureOut">
              <a:rPr lang="de-CH"/>
              <a:pPr>
                <a:defRPr/>
              </a:pPr>
              <a:t>26.11.2019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hangingPunct="1">
              <a:defRPr sz="1200">
                <a:solidFill>
                  <a:schemeClr val="tx1">
                    <a:tint val="75000"/>
                  </a:schemeClr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fld id="{611D5AF4-64AA-46B9-A06D-A47E655F3CA5}" type="slidenum">
              <a:rPr lang="de-CH"/>
              <a:pPr/>
              <a:t>‹#›</a:t>
            </a:fld>
            <a:endParaRPr lang="de-CH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450" r:id="rId1"/>
    <p:sldLayoutId id="2147484451" r:id="rId2"/>
    <p:sldLayoutId id="2147484452" r:id="rId3"/>
    <p:sldLayoutId id="2147484453" r:id="rId4"/>
    <p:sldLayoutId id="2147484454" r:id="rId5"/>
    <p:sldLayoutId id="2147484455" r:id="rId6"/>
    <p:sldLayoutId id="2147484456" r:id="rId7"/>
    <p:sldLayoutId id="2147484457" r:id="rId8"/>
    <p:sldLayoutId id="2147484458" r:id="rId9"/>
    <p:sldLayoutId id="2147484459" r:id="rId10"/>
    <p:sldLayoutId id="2147484460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n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2025122"/>
          </a:xfrm>
          <a:prstGeom prst="rect">
            <a:avLst/>
          </a:prstGeom>
        </p:spPr>
      </p:pic>
      <p:sp>
        <p:nvSpPr>
          <p:cNvPr id="7" name="Textfeld 6"/>
          <p:cNvSpPr txBox="1"/>
          <p:nvPr/>
        </p:nvSpPr>
        <p:spPr>
          <a:xfrm>
            <a:off x="107504" y="692696"/>
            <a:ext cx="598317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2400" b="1" dirty="0"/>
              <a:t>Project Template CSP Cofund Joint Call</a:t>
            </a:r>
          </a:p>
        </p:txBody>
      </p:sp>
      <p:sp>
        <p:nvSpPr>
          <p:cNvPr id="8" name="Content Placeholder 9"/>
          <p:cNvSpPr txBox="1">
            <a:spLocks/>
          </p:cNvSpPr>
          <p:nvPr/>
        </p:nvSpPr>
        <p:spPr>
          <a:xfrm>
            <a:off x="179512" y="2291219"/>
            <a:ext cx="8964488" cy="3126709"/>
          </a:xfrm>
          <a:prstGeom prst="rect">
            <a:avLst/>
          </a:prstGeom>
        </p:spPr>
        <p:txBody>
          <a:bodyPr>
            <a:normAutofit fontScale="62500" lnSpcReduction="20000"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0" indent="0">
              <a:buFontTx/>
              <a:buNone/>
            </a:pPr>
            <a:r>
              <a:rPr lang="en-US" sz="1600" b="1" i="1" kern="0" dirty="0"/>
              <a:t>Contact details</a:t>
            </a:r>
          </a:p>
          <a:p>
            <a:r>
              <a:rPr lang="en-US" sz="1800" b="1" kern="0" dirty="0" err="1"/>
              <a:t>Organisation</a:t>
            </a:r>
            <a:r>
              <a:rPr lang="en-US" sz="1800" b="1" kern="0" dirty="0"/>
              <a:t>:</a:t>
            </a:r>
            <a:r>
              <a:rPr lang="tr-TR" sz="1800" b="1" kern="0" dirty="0"/>
              <a:t> </a:t>
            </a:r>
            <a:r>
              <a:rPr lang="tr-TR" sz="1800" b="1" kern="0" dirty="0" err="1"/>
              <a:t>Gramis</a:t>
            </a:r>
            <a:r>
              <a:rPr lang="tr-TR" sz="1800" b="1" kern="0" dirty="0"/>
              <a:t> </a:t>
            </a:r>
            <a:r>
              <a:rPr lang="tr-TR" sz="1800" b="1" kern="0" dirty="0" err="1"/>
              <a:t>Plastic</a:t>
            </a:r>
            <a:endParaRPr lang="en-GB" sz="1800" b="1" kern="0" dirty="0"/>
          </a:p>
          <a:p>
            <a:r>
              <a:rPr lang="en-US" sz="1800" b="1" kern="0" dirty="0"/>
              <a:t>Contact name: </a:t>
            </a:r>
            <a:r>
              <a:rPr lang="tr-TR" sz="1800" b="1" kern="0" dirty="0"/>
              <a:t> Esra </a:t>
            </a:r>
            <a:r>
              <a:rPr lang="tr-TR" sz="1800" b="1" kern="0" dirty="0" err="1"/>
              <a:t>Özakyüz</a:t>
            </a:r>
            <a:endParaRPr lang="en-US" sz="1800" b="1" kern="0" dirty="0"/>
          </a:p>
          <a:p>
            <a:r>
              <a:rPr lang="en-US" sz="1800" b="1" kern="0" dirty="0"/>
              <a:t>Country: </a:t>
            </a:r>
            <a:r>
              <a:rPr lang="tr-TR" sz="1800" b="1" kern="0" dirty="0" err="1"/>
              <a:t>Turkey</a:t>
            </a:r>
            <a:endParaRPr lang="en-US" sz="1800" b="1" kern="0" dirty="0"/>
          </a:p>
          <a:p>
            <a:r>
              <a:rPr lang="en-US" sz="1800" b="1" kern="0" dirty="0"/>
              <a:t>Email: </a:t>
            </a:r>
            <a:r>
              <a:rPr lang="tr-TR" sz="1800" b="1" kern="0" dirty="0"/>
              <a:t>rd@netralgroup.com</a:t>
            </a:r>
            <a:endParaRPr lang="en-US" sz="1800" b="1" kern="0" dirty="0"/>
          </a:p>
          <a:p>
            <a:r>
              <a:rPr lang="en-US" sz="1800" b="1" kern="0" dirty="0"/>
              <a:t>Telephone:</a:t>
            </a:r>
            <a:r>
              <a:rPr lang="tr-TR" sz="1800" b="1" kern="0" dirty="0"/>
              <a:t> +90532 555 93 56</a:t>
            </a:r>
          </a:p>
          <a:p>
            <a:endParaRPr lang="en-US" sz="1400" kern="0" dirty="0"/>
          </a:p>
          <a:p>
            <a:pPr marL="0" indent="0">
              <a:buFontTx/>
              <a:buNone/>
            </a:pPr>
            <a:r>
              <a:rPr lang="en-GB" sz="1600" b="1" i="1" kern="0" dirty="0"/>
              <a:t>Organisational profile </a:t>
            </a:r>
            <a:r>
              <a:rPr lang="tr-TR" sz="1600" b="1" i="1" kern="0" dirty="0"/>
              <a:t>;</a:t>
            </a:r>
          </a:p>
          <a:p>
            <a:pPr marL="0" indent="0">
              <a:buFontTx/>
              <a:buNone/>
            </a:pPr>
            <a:r>
              <a:rPr lang="en-US" sz="1800" b="1" i="1" kern="0" dirty="0" err="1"/>
              <a:t>Netral</a:t>
            </a:r>
            <a:r>
              <a:rPr lang="en-US" sz="1800" b="1" i="1" kern="0" dirty="0"/>
              <a:t> Group includes various companies that operates in areas such as electricity, plastics-chemicals, agriculture, and international trade by confidently advancing down the road whose foundations were laid in 1998 and which it set out on with a vision of being a global player. </a:t>
            </a:r>
            <a:r>
              <a:rPr lang="en-US" sz="1800" b="1" i="1" kern="0" dirty="0" err="1"/>
              <a:t>Gramis</a:t>
            </a:r>
            <a:r>
              <a:rPr lang="en-US" sz="1800" b="1" i="1" kern="0" dirty="0"/>
              <a:t> is a subsidiary of </a:t>
            </a:r>
            <a:r>
              <a:rPr lang="en-US" sz="1800" b="1" i="1" kern="0" dirty="0" err="1"/>
              <a:t>Netral</a:t>
            </a:r>
            <a:r>
              <a:rPr lang="en-US" sz="1800" b="1" i="1" kern="0" dirty="0"/>
              <a:t> Group which is one of the leading companies in the sectors in which it has been operating for more than 20 years. </a:t>
            </a:r>
            <a:r>
              <a:rPr lang="en-US" sz="1800" b="1" i="1" kern="0" dirty="0" err="1"/>
              <a:t>Gramis</a:t>
            </a:r>
            <a:r>
              <a:rPr lang="en-US" sz="1800" b="1" i="1" kern="0" dirty="0"/>
              <a:t> carries its brand to upper levels, with its continuous development oriented company structure and high technology machines as a SME , which it has in the plastic packaging sector thanks to the international standards and environmentally friendly products produced at high quality.</a:t>
            </a:r>
          </a:p>
          <a:p>
            <a:pPr marL="0" indent="0">
              <a:buFontTx/>
              <a:buNone/>
            </a:pPr>
            <a:endParaRPr lang="en-US" sz="1800" b="1" i="1" kern="0" dirty="0"/>
          </a:p>
          <a:p>
            <a:pPr marL="0" indent="0">
              <a:buFontTx/>
              <a:buNone/>
            </a:pPr>
            <a:r>
              <a:rPr lang="en-US" sz="1800" b="1" i="1" kern="0" dirty="0" err="1"/>
              <a:t>Gramis</a:t>
            </a:r>
            <a:r>
              <a:rPr lang="en-US" sz="1800" b="1" i="1" kern="0" dirty="0"/>
              <a:t>, which has the consciousness of being able to leave the environment, which is the common existence of humanity, in a more livable way to future generations; In addition to the monthly production of 1200 tons of granules, it produces 300 tons of products per month in hospitals, industrial, non-home consumption, retail and similar fields, and commits itself to Europe and Asia. The number of </a:t>
            </a:r>
            <a:r>
              <a:rPr lang="en-US" sz="1800" b="1" i="1" kern="0" dirty="0" err="1"/>
              <a:t>Gramis</a:t>
            </a:r>
            <a:r>
              <a:rPr lang="en-US" sz="1800" b="1" i="1" kern="0" dirty="0"/>
              <a:t> Plastic employees is 45. Our R&amp;D department is working on product quality, prosses </a:t>
            </a:r>
            <a:r>
              <a:rPr lang="en-US" sz="1800" b="1" i="1" kern="0" dirty="0" err="1"/>
              <a:t>effiency</a:t>
            </a:r>
            <a:r>
              <a:rPr lang="en-US" sz="1800" b="1" i="1" kern="0" dirty="0"/>
              <a:t> and environmental issues, energy efficiency.</a:t>
            </a:r>
            <a:endParaRPr lang="en-GB" sz="1800" b="1" i="1" kern="0" dirty="0"/>
          </a:p>
        </p:txBody>
      </p:sp>
      <p:sp>
        <p:nvSpPr>
          <p:cNvPr id="10" name="Rectangle 10"/>
          <p:cNvSpPr/>
          <p:nvPr/>
        </p:nvSpPr>
        <p:spPr>
          <a:xfrm>
            <a:off x="107504" y="5417929"/>
            <a:ext cx="8856984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1400" b="1" i="1" dirty="0"/>
              <a:t>What challenge area is your project idea focused on for the CSP-ERA.NET </a:t>
            </a:r>
            <a:r>
              <a:rPr lang="en-US" sz="1400" b="1" i="1" dirty="0" err="1"/>
              <a:t>Cofund</a:t>
            </a:r>
            <a:r>
              <a:rPr lang="en-US" sz="1400" b="1" i="1" dirty="0"/>
              <a:t> Joint Call:</a:t>
            </a:r>
            <a:endParaRPr lang="tr-TR" sz="1400" b="1" i="1" dirty="0"/>
          </a:p>
          <a:p>
            <a:pPr lvl="0"/>
            <a:endParaRPr lang="en-US" sz="1400" b="1" i="1" dirty="0"/>
          </a:p>
          <a:p>
            <a:r>
              <a:rPr lang="tr-TR" sz="1200" b="1" i="1" dirty="0" err="1"/>
              <a:t>There</a:t>
            </a:r>
            <a:r>
              <a:rPr lang="tr-TR" sz="1200" b="1" i="1" dirty="0"/>
              <a:t> is  </a:t>
            </a:r>
            <a:r>
              <a:rPr lang="tr-TR" sz="1200" b="1" i="1" dirty="0" err="1"/>
              <a:t>too</a:t>
            </a:r>
            <a:r>
              <a:rPr lang="tr-TR" sz="1200" b="1" i="1" dirty="0"/>
              <a:t> </a:t>
            </a:r>
            <a:r>
              <a:rPr lang="en-US" sz="1200" b="1" i="1" dirty="0"/>
              <a:t>much electrical energy for heating and cooling the product. The electric</a:t>
            </a:r>
            <a:r>
              <a:rPr lang="tr-TR" sz="1200" b="1" i="1" dirty="0"/>
              <a:t>t</a:t>
            </a:r>
            <a:r>
              <a:rPr lang="en-US" sz="1200" b="1" i="1" dirty="0"/>
              <a:t>y consumption is 360 - 400.000 </a:t>
            </a:r>
            <a:r>
              <a:rPr lang="en-US" sz="1200" b="1" i="1" dirty="0" err="1"/>
              <a:t>Kwh</a:t>
            </a:r>
            <a:r>
              <a:rPr lang="en-US" sz="1200" b="1" i="1" dirty="0"/>
              <a:t>. We would like to reduce our </a:t>
            </a:r>
            <a:r>
              <a:rPr lang="en-US" sz="1200" b="1" i="1" dirty="0" err="1"/>
              <a:t>electricty</a:t>
            </a:r>
            <a:r>
              <a:rPr lang="en-US" sz="1200" b="1" i="1" dirty="0"/>
              <a:t> consumption with </a:t>
            </a:r>
            <a:r>
              <a:rPr lang="tr-TR" sz="1200" b="1" i="1" dirty="0" err="1"/>
              <a:t>new</a:t>
            </a:r>
            <a:r>
              <a:rPr lang="tr-TR" sz="1200" b="1" i="1" dirty="0"/>
              <a:t> </a:t>
            </a:r>
            <a:r>
              <a:rPr lang="tr-TR" sz="1200" b="1" i="1" dirty="0" err="1"/>
              <a:t>solutions</a:t>
            </a:r>
            <a:r>
              <a:rPr lang="tr-TR" sz="1200" b="1" i="1" dirty="0"/>
              <a:t> </a:t>
            </a:r>
            <a:r>
              <a:rPr lang="en-US" sz="1200" b="1" i="1" dirty="0"/>
              <a:t>to improve </a:t>
            </a:r>
            <a:r>
              <a:rPr lang="en-US" sz="1200" b="1" i="1" dirty="0" err="1"/>
              <a:t>effieciency</a:t>
            </a:r>
            <a:r>
              <a:rPr lang="en-US" sz="1200" b="1" i="1" dirty="0"/>
              <a:t>.</a:t>
            </a:r>
            <a:endParaRPr lang="en-GB" sz="1200" b="1" i="1" dirty="0"/>
          </a:p>
        </p:txBody>
      </p:sp>
      <p:sp>
        <p:nvSpPr>
          <p:cNvPr id="3" name="Rectángulo 2"/>
          <p:cNvSpPr/>
          <p:nvPr/>
        </p:nvSpPr>
        <p:spPr>
          <a:xfrm>
            <a:off x="0" y="6248926"/>
            <a:ext cx="1763688" cy="609074"/>
          </a:xfrm>
          <a:prstGeom prst="rect">
            <a:avLst/>
          </a:prstGeom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12" name="Resim 11">
            <a:extLst>
              <a:ext uri="{FF2B5EF4-FFF2-40B4-BE49-F238E27FC236}">
                <a16:creationId xmlns:a16="http://schemas.microsoft.com/office/drawing/2014/main" id="{78A662A9-72C1-4172-B664-CB09ADF78F3C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6012160" y="2295696"/>
            <a:ext cx="2160240" cy="8452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38419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n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2025122"/>
          </a:xfrm>
          <a:prstGeom prst="rect">
            <a:avLst/>
          </a:prstGeom>
        </p:spPr>
      </p:pic>
      <p:sp>
        <p:nvSpPr>
          <p:cNvPr id="7" name="Textfeld 6"/>
          <p:cNvSpPr txBox="1"/>
          <p:nvPr/>
        </p:nvSpPr>
        <p:spPr>
          <a:xfrm>
            <a:off x="107504" y="692696"/>
            <a:ext cx="598317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2400" b="1" dirty="0"/>
              <a:t>Project Template CSP Cofund Joint Call</a:t>
            </a:r>
          </a:p>
        </p:txBody>
      </p:sp>
      <p:sp>
        <p:nvSpPr>
          <p:cNvPr id="12" name="Rechteck 1"/>
          <p:cNvSpPr/>
          <p:nvPr/>
        </p:nvSpPr>
        <p:spPr>
          <a:xfrm>
            <a:off x="53752" y="2276872"/>
            <a:ext cx="9036496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0" indent="0">
              <a:buNone/>
            </a:pPr>
            <a:r>
              <a:rPr lang="en-US" sz="1400" dirty="0"/>
              <a:t>Project idea </a:t>
            </a:r>
            <a:endParaRPr lang="tr-TR" sz="1400" dirty="0"/>
          </a:p>
          <a:p>
            <a:pPr marL="0" lvl="0" indent="0">
              <a:buNone/>
            </a:pPr>
            <a:endParaRPr lang="tr-TR" sz="1400" dirty="0"/>
          </a:p>
          <a:p>
            <a:pPr marL="0" lvl="0" indent="0">
              <a:buNone/>
            </a:pPr>
            <a:endParaRPr lang="tr-TR" sz="1400" dirty="0"/>
          </a:p>
          <a:p>
            <a:pPr marL="0" lvl="0" indent="0">
              <a:buNone/>
            </a:pPr>
            <a:endParaRPr lang="tr-TR" sz="1400" dirty="0"/>
          </a:p>
          <a:p>
            <a:pPr marL="0" lvl="0" indent="0">
              <a:buNone/>
            </a:pPr>
            <a:endParaRPr lang="tr-TR" sz="1400" dirty="0"/>
          </a:p>
          <a:p>
            <a:pPr marL="0" lvl="0" indent="0">
              <a:buNone/>
            </a:pPr>
            <a:endParaRPr lang="en-US" sz="1400" dirty="0"/>
          </a:p>
        </p:txBody>
      </p:sp>
      <p:sp>
        <p:nvSpPr>
          <p:cNvPr id="13" name="Rectángulo 12"/>
          <p:cNvSpPr/>
          <p:nvPr/>
        </p:nvSpPr>
        <p:spPr>
          <a:xfrm>
            <a:off x="0" y="6248926"/>
            <a:ext cx="1763688" cy="609074"/>
          </a:xfrm>
          <a:prstGeom prst="rect">
            <a:avLst/>
          </a:prstGeom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2" name="Resim 1">
            <a:extLst>
              <a:ext uri="{FF2B5EF4-FFF2-40B4-BE49-F238E27FC236}">
                <a16:creationId xmlns:a16="http://schemas.microsoft.com/office/drawing/2014/main" id="{4144A18C-00DE-47FF-96E5-34E4265DAB3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504" y="2555442"/>
            <a:ext cx="8550696" cy="2371956"/>
          </a:xfrm>
          <a:prstGeom prst="rect">
            <a:avLst/>
          </a:prstGeom>
        </p:spPr>
      </p:pic>
      <p:sp>
        <p:nvSpPr>
          <p:cNvPr id="4" name="Metin kutusu 3">
            <a:extLst>
              <a:ext uri="{FF2B5EF4-FFF2-40B4-BE49-F238E27FC236}">
                <a16:creationId xmlns:a16="http://schemas.microsoft.com/office/drawing/2014/main" id="{598F8AA7-457A-4F4B-ACFE-4100FCBE2812}"/>
              </a:ext>
            </a:extLst>
          </p:cNvPr>
          <p:cNvSpPr txBox="1"/>
          <p:nvPr/>
        </p:nvSpPr>
        <p:spPr>
          <a:xfrm>
            <a:off x="287524" y="4935669"/>
            <a:ext cx="819065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170 - 180 </a:t>
            </a:r>
            <a:r>
              <a:rPr lang="tr-TR" sz="1600" baseline="30000" dirty="0"/>
              <a:t>o</a:t>
            </a:r>
            <a:r>
              <a:rPr lang="en-US" sz="1600" dirty="0"/>
              <a:t>C heat requirement occurs in Drying, Cutting, Melting Processes</a:t>
            </a:r>
            <a:endParaRPr lang="tr-TR" sz="1600" dirty="0"/>
          </a:p>
          <a:p>
            <a:endParaRPr lang="tr-TR" sz="1600" dirty="0"/>
          </a:p>
          <a:p>
            <a:r>
              <a:rPr lang="tr-TR" sz="1600" dirty="0" err="1"/>
              <a:t>We</a:t>
            </a:r>
            <a:r>
              <a:rPr lang="tr-TR" sz="1600" dirty="0"/>
              <a:t> </a:t>
            </a:r>
            <a:r>
              <a:rPr lang="tr-TR" sz="1600" dirty="0" err="1"/>
              <a:t>are</a:t>
            </a:r>
            <a:r>
              <a:rPr lang="tr-TR" sz="1600" dirty="0"/>
              <a:t> </a:t>
            </a:r>
            <a:r>
              <a:rPr lang="tr-TR" sz="1600" dirty="0" err="1"/>
              <a:t>ready</a:t>
            </a:r>
            <a:r>
              <a:rPr lang="tr-TR" sz="1600" dirty="0"/>
              <a:t> </a:t>
            </a:r>
            <a:r>
              <a:rPr lang="tr-TR" sz="1600" dirty="0" err="1"/>
              <a:t>to</a:t>
            </a:r>
            <a:r>
              <a:rPr lang="tr-TR" sz="1600" dirty="0"/>
              <a:t> </a:t>
            </a:r>
            <a:r>
              <a:rPr lang="tr-TR" sz="1600" dirty="0" err="1"/>
              <a:t>project</a:t>
            </a:r>
            <a:r>
              <a:rPr lang="tr-TR" sz="1600" dirty="0"/>
              <a:t> </a:t>
            </a:r>
            <a:r>
              <a:rPr lang="tr-TR" sz="1600" dirty="0" err="1"/>
              <a:t>ideasf</a:t>
            </a:r>
            <a:r>
              <a:rPr lang="tr-TR" sz="1600" dirty="0"/>
              <a:t> </a:t>
            </a:r>
            <a:r>
              <a:rPr lang="tr-TR" sz="1600" dirty="0" err="1"/>
              <a:t>for</a:t>
            </a:r>
            <a:r>
              <a:rPr lang="tr-TR" sz="1600" dirty="0"/>
              <a:t> </a:t>
            </a:r>
            <a:r>
              <a:rPr lang="tr-TR" sz="1600" dirty="0" err="1"/>
              <a:t>application</a:t>
            </a:r>
            <a:r>
              <a:rPr lang="tr-TR" sz="1600" dirty="0"/>
              <a:t> in </a:t>
            </a:r>
            <a:r>
              <a:rPr lang="tr-TR" sz="1600" dirty="0" err="1"/>
              <a:t>our</a:t>
            </a:r>
            <a:r>
              <a:rPr lang="tr-TR" sz="1600" dirty="0"/>
              <a:t> </a:t>
            </a:r>
            <a:r>
              <a:rPr lang="tr-TR" sz="1600" dirty="0" err="1"/>
              <a:t>plant</a:t>
            </a:r>
            <a:r>
              <a:rPr lang="tr-TR" sz="1600" dirty="0"/>
              <a:t>.</a:t>
            </a:r>
          </a:p>
          <a:p>
            <a:endParaRPr lang="tr-TR" sz="1600" dirty="0"/>
          </a:p>
          <a:p>
            <a:r>
              <a:rPr lang="tr-TR" sz="1600" dirty="0" err="1"/>
              <a:t>Also</a:t>
            </a:r>
            <a:r>
              <a:rPr lang="tr-TR" sz="1600" dirty="0"/>
              <a:t>, </a:t>
            </a:r>
            <a:r>
              <a:rPr lang="tr-TR" sz="1600" dirty="0" err="1"/>
              <a:t>we</a:t>
            </a:r>
            <a:r>
              <a:rPr lang="tr-TR" sz="1600" dirty="0"/>
              <a:t> </a:t>
            </a:r>
            <a:r>
              <a:rPr lang="tr-TR" sz="1600" dirty="0" err="1"/>
              <a:t>have</a:t>
            </a:r>
            <a:r>
              <a:rPr lang="tr-TR" sz="1600" dirty="0"/>
              <a:t> </a:t>
            </a:r>
            <a:r>
              <a:rPr lang="tr-TR" sz="1600" dirty="0" err="1"/>
              <a:t>expertise</a:t>
            </a:r>
            <a:r>
              <a:rPr lang="tr-TR" sz="1600" dirty="0"/>
              <a:t> </a:t>
            </a:r>
            <a:r>
              <a:rPr lang="tr-TR" sz="1600" dirty="0" err="1"/>
              <a:t>team</a:t>
            </a:r>
            <a:r>
              <a:rPr lang="tr-TR" sz="1600" dirty="0"/>
              <a:t> </a:t>
            </a:r>
            <a:r>
              <a:rPr lang="tr-TR" sz="1600" dirty="0" err="1"/>
              <a:t>about</a:t>
            </a:r>
            <a:r>
              <a:rPr lang="tr-TR" sz="1600" dirty="0"/>
              <a:t> LV </a:t>
            </a:r>
            <a:r>
              <a:rPr lang="tr-TR" sz="1600" dirty="0" err="1"/>
              <a:t>Electrical</a:t>
            </a:r>
            <a:r>
              <a:rPr lang="tr-TR" sz="1600" dirty="0"/>
              <a:t> </a:t>
            </a:r>
            <a:r>
              <a:rPr lang="tr-TR" sz="1600" dirty="0" err="1"/>
              <a:t>Panels</a:t>
            </a:r>
            <a:r>
              <a:rPr lang="tr-TR" sz="1600" dirty="0"/>
              <a:t>, </a:t>
            </a:r>
            <a:r>
              <a:rPr lang="tr-TR" sz="1600" dirty="0" err="1"/>
              <a:t>Diesel</a:t>
            </a:r>
            <a:r>
              <a:rPr lang="tr-TR" sz="1600" dirty="0"/>
              <a:t> </a:t>
            </a:r>
            <a:r>
              <a:rPr lang="tr-TR" sz="1600" dirty="0" err="1"/>
              <a:t>Generator</a:t>
            </a:r>
            <a:r>
              <a:rPr lang="tr-TR" sz="1600" dirty="0"/>
              <a:t> </a:t>
            </a:r>
            <a:r>
              <a:rPr lang="tr-TR" sz="1600" dirty="0" err="1"/>
              <a:t>Sets</a:t>
            </a:r>
            <a:r>
              <a:rPr lang="tr-TR" sz="1600" dirty="0"/>
              <a:t> </a:t>
            </a:r>
            <a:r>
              <a:rPr lang="tr-TR" sz="1600" dirty="0" err="1"/>
              <a:t>and</a:t>
            </a:r>
            <a:r>
              <a:rPr lang="tr-TR" sz="1600" dirty="0"/>
              <a:t> MV </a:t>
            </a:r>
            <a:r>
              <a:rPr lang="tr-TR" sz="1600" dirty="0" err="1"/>
              <a:t>Transformer</a:t>
            </a:r>
            <a:r>
              <a:rPr lang="tr-TR" sz="1600" dirty="0"/>
              <a:t> </a:t>
            </a:r>
            <a:r>
              <a:rPr lang="tr-TR" sz="1600" dirty="0" err="1"/>
              <a:t>Substations</a:t>
            </a:r>
            <a:r>
              <a:rPr lang="tr-TR" sz="1600" dirty="0"/>
              <a:t> as a </a:t>
            </a:r>
            <a:r>
              <a:rPr lang="tr-TR" sz="1600" dirty="0" err="1"/>
              <a:t>Netral</a:t>
            </a:r>
            <a:r>
              <a:rPr lang="tr-TR" sz="1600" dirty="0"/>
              <a:t> </a:t>
            </a:r>
            <a:r>
              <a:rPr lang="tr-TR" sz="1600" dirty="0" err="1"/>
              <a:t>Groups</a:t>
            </a:r>
            <a:r>
              <a:rPr lang="tr-TR" sz="16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823051586"/>
      </p:ext>
    </p:extLst>
  </p:cSld>
  <p:clrMapOvr>
    <a:masterClrMapping/>
  </p:clrMapOvr>
</p:sld>
</file>

<file path=ppt/theme/theme1.xml><?xml version="1.0" encoding="utf-8"?>
<a:theme xmlns:a="http://schemas.openxmlformats.org/drawingml/2006/main" name="Modèle par défaut">
  <a:themeElements>
    <a:clrScheme name="Modèle par défau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Modèle par défaut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Modèle par défau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</TotalTime>
  <Words>374</Words>
  <Application>Microsoft Office PowerPoint</Application>
  <PresentationFormat>Ekran Gösterisi (4:3)</PresentationFormat>
  <Paragraphs>25</Paragraphs>
  <Slides>2</Slides>
  <Notes>0</Notes>
  <HiddenSlides>0</HiddenSlides>
  <MMClips>0</MMClips>
  <ScaleCrop>false</ScaleCrop>
  <HeadingPairs>
    <vt:vector size="6" baseType="variant">
      <vt:variant>
        <vt:lpstr>Kullanılan Yazı Tipleri</vt:lpstr>
      </vt:variant>
      <vt:variant>
        <vt:i4>2</vt:i4>
      </vt:variant>
      <vt:variant>
        <vt:lpstr>Tema</vt:lpstr>
      </vt:variant>
      <vt:variant>
        <vt:i4>3</vt:i4>
      </vt:variant>
      <vt:variant>
        <vt:lpstr>Slayt Başlıkları</vt:lpstr>
      </vt:variant>
      <vt:variant>
        <vt:i4>2</vt:i4>
      </vt:variant>
    </vt:vector>
  </HeadingPairs>
  <TitlesOfParts>
    <vt:vector size="7" baseType="lpstr">
      <vt:lpstr>Arial</vt:lpstr>
      <vt:lpstr>Calibri</vt:lpstr>
      <vt:lpstr>Modèle par défaut</vt:lpstr>
      <vt:lpstr>1_Benutzerdefiniertes Design</vt:lpstr>
      <vt:lpstr>Benutzerdefiniertes Design</vt:lpstr>
      <vt:lpstr>PowerPoint Sunusu</vt:lpstr>
      <vt:lpstr>PowerPoint Sunusu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SOLAR-ERA.NET</dc:title>
  <dc:creator>Lagune</dc:creator>
  <cp:lastModifiedBy>İPEK BULUT</cp:lastModifiedBy>
  <cp:revision>456</cp:revision>
  <cp:lastPrinted>2014-09-18T13:30:16Z</cp:lastPrinted>
  <dcterms:created xsi:type="dcterms:W3CDTF">2012-11-11T12:43:34Z</dcterms:created>
  <dcterms:modified xsi:type="dcterms:W3CDTF">2019-11-26T09:19:21Z</dcterms:modified>
</cp:coreProperties>
</file>