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95" r:id="rId2"/>
    <p:sldMasterId id="2147483660" r:id="rId3"/>
  </p:sldMasterIdLst>
  <p:notesMasterIdLst>
    <p:notesMasterId r:id="rId6"/>
  </p:notesMasterIdLst>
  <p:handoutMasterIdLst>
    <p:handoutMasterId r:id="rId7"/>
  </p:handoutMasterIdLst>
  <p:sldIdLst>
    <p:sldId id="537" r:id="rId4"/>
    <p:sldId id="538" r:id="rId5"/>
  </p:sldIdLst>
  <p:sldSz cx="9144000" cy="6858000" type="screen4x3"/>
  <p:notesSz cx="6807200" cy="9906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E00"/>
    <a:srgbClr val="007635"/>
    <a:srgbClr val="D3EBED"/>
    <a:srgbClr val="F2B800"/>
    <a:srgbClr val="FF7C80"/>
    <a:srgbClr val="DF8813"/>
    <a:srgbClr val="FBD805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BBCC5D-F310-440C-B51C-C46CFBF1A717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D0DF05-A4FE-4713-B4C1-351AF7601AB0}" type="slidenum">
              <a:rPr lang="de-CH"/>
              <a:pPr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3515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3590EA-9444-4237-9B37-5C1DE0F889C1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05350"/>
            <a:ext cx="5445125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2E29D1-5F56-461C-8A3D-55A70E58018D}" type="slidenum">
              <a:rPr lang="de-CH"/>
              <a:pPr/>
              <a:t>‹Nº›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9549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4BE51-0C47-4B9A-A539-DF79CC52B299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F63AA-D22E-4BC3-9B33-4ADC419DBBDF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EAEFC-0C91-4477-B75C-2197128A5CBF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B1903-C8A4-4D5E-BDAB-F45C7EB74EED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6F10-DA4A-4D24-B015-9B1EEFCEEDE0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A8340-76C8-443E-AB28-AAFDF2A14576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A4B3-32A4-4DB3-A1A3-1F8368AFED9B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4D853-6602-4C1B-825B-1020A59EFC14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FDD7-372D-4D3D-84B3-0FE39E9F968F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FF14-E743-45C2-B3E6-ADC71ACC74E9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3199-65E5-456A-B0A6-D61A259E540E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216B-A9D9-4449-AE28-49350BCE1E0D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268-B56F-4CB6-A626-A9FA97C4756A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27701-4CE4-489C-AB6D-FF739955D89F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1F6C-D17A-48C0-9923-8AE269FA5214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0F003-BC1F-4F5E-BF98-1EB4BEBDEB38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6C4A-3C8D-4549-9906-8A9AD2D8A1CC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52C9C-DC52-4774-8703-EB37EDD80775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1A3C0-FE2C-417B-A3DF-4BE57362870A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132A-BEC1-4A6B-925B-026F4572B153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DD986-E159-45CB-8C84-193014C2CB2E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3B01-BF77-47F2-9C2F-03E621AB18D9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48D4-8A18-473E-ADC4-E261F6684179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5ED2-6CC6-4FA7-BEDE-507F96379E51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6ACD8-2792-40AB-9F6E-D789DC21F331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B8DC-2B07-4988-8BBF-3D9D1D12E26E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C19B0-D721-4A5A-B562-449509A83D1A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61E5-3F46-4007-A98B-00085C6F1121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06E79-C0D0-4E86-AC30-8268E98D79C4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1D92-6C32-4E00-9EAA-9D9858776CFF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B5073-8E60-455D-B07D-57FF2FC8BB20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0050-FACD-4FB0-A541-C0BBE8E82539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48908-3135-42FC-B1D7-0F74728A27E2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DA41-AAF0-44B0-8C3D-735E8D7B845B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BE380-45BE-457F-AE1F-D779FCE29638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AAD1-8DFF-481B-932C-6B02168D182A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22D7B-819D-4114-94EB-33A6B8A501FB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C557-B190-41FE-870A-4D74ADFF2D50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DDD60-276A-4D6E-A36D-A79859FC0F03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:\Stefan Nowak\Projekte\Solar_ERA_NET\Admin\Corporate\Logo_colors_larg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6524625"/>
            <a:ext cx="13684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5743C5-6D26-40A0-BE4A-792D75040424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ACBD-4996-4319-9754-B3449DE84603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CE461-4550-4E44-AB32-6FDDCFBB845A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EFA3-0656-475E-B78E-133C78CD2C6E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3CDFD-A14D-459B-AFA5-2DCE840B5E9B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ECA7-75E9-45F0-B8BE-22B506DC0D4A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D1614-A8C9-4099-A0B4-A24B34C8A137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DDFB-7C52-468B-9B34-BA792328AD73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2609D-C0D2-4862-AFA5-DA7ECFB1C7BD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D7B27-C525-4C7A-92EB-DDDCA5D920BB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58504-CCE6-4642-B102-09DB8543D4F1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F678A-7B8C-4F5E-BC62-25F7FDCBD862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BA084-6F35-4432-8747-118D37448057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3F46-9846-48FE-A31A-71DA1F20DC0C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0DCB3-06A2-4CC3-B001-5F4D919FC83E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6838D-36BE-400B-9976-699B07BC478A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CE066-A39D-410A-AA56-DD0389E38DBA}" type="slidenum">
              <a:rPr lang="de-CH"/>
              <a:pPr/>
              <a:t>‹Nº›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Cliquez pour modifier les styles du texte du masque</a:t>
            </a:r>
          </a:p>
          <a:p>
            <a:pPr lvl="1"/>
            <a:r>
              <a:rPr lang="de-CH" altLang="de-DE" smtClean="0"/>
              <a:t>Deuxième niveau</a:t>
            </a:r>
          </a:p>
          <a:p>
            <a:pPr lvl="2"/>
            <a:r>
              <a:rPr lang="de-CH" altLang="de-DE" smtClean="0"/>
              <a:t>Troisième niveau</a:t>
            </a:r>
          </a:p>
          <a:p>
            <a:pPr lvl="3"/>
            <a:r>
              <a:rPr lang="de-CH" altLang="de-DE" smtClean="0"/>
              <a:t>Quatrième niveau</a:t>
            </a:r>
          </a:p>
          <a:p>
            <a:pPr lvl="4"/>
            <a:r>
              <a:rPr lang="de-CH" altLang="de-D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F9CA547-4B40-4DAB-8FE0-5E9E5B56B629}" type="slidenum">
              <a:rPr lang="de-CH"/>
              <a:pPr/>
              <a:t>‹Nº›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61" r:id="rId3"/>
    <p:sldLayoutId id="2147484430" r:id="rId4"/>
    <p:sldLayoutId id="2147484431" r:id="rId5"/>
    <p:sldLayoutId id="2147484432" r:id="rId6"/>
    <p:sldLayoutId id="2147484433" r:id="rId7"/>
    <p:sldLayoutId id="2147484434" r:id="rId8"/>
    <p:sldLayoutId id="2147484435" r:id="rId9"/>
    <p:sldLayoutId id="2147484436" r:id="rId10"/>
    <p:sldLayoutId id="2147484437" r:id="rId11"/>
    <p:sldLayoutId id="21474844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CH" altLang="de-DE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CH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A83C1C-E3F8-47ED-9AD7-D6D4BE6308B2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1CDD84C-F2C1-468B-B3D2-8F0C0B0B561B}" type="slidenum">
              <a:rPr lang="de-CH"/>
              <a:pPr/>
              <a:t>‹Nº›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CH" altLang="de-DE" smtClean="0"/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CH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329114-DBF2-43C3-9608-B28926A1A1BB}" type="datetimeFigureOut">
              <a:rPr lang="de-CH"/>
              <a:pPr>
                <a:defRPr/>
              </a:pPr>
              <a:t>28.08.2019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11D5AF4-64AA-46B9-A06D-A47E655F3CA5}" type="slidenum">
              <a:rPr lang="de-CH"/>
              <a:pPr/>
              <a:t>‹Nº›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2512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7504" y="692696"/>
            <a:ext cx="5983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Project Template </a:t>
            </a:r>
            <a:r>
              <a:rPr lang="de-CH" sz="2400" b="1" dirty="0" smtClean="0"/>
              <a:t>CSP Cofund Joint </a:t>
            </a:r>
            <a:r>
              <a:rPr lang="de-CH" sz="2400" b="1" dirty="0" smtClean="0"/>
              <a:t>Call</a:t>
            </a:r>
            <a:endParaRPr lang="de-CH" sz="2400" b="1" dirty="0"/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179512" y="2291220"/>
            <a:ext cx="5554960" cy="29131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i="1" kern="0" dirty="0" smtClean="0"/>
              <a:t>Contact details</a:t>
            </a:r>
          </a:p>
          <a:p>
            <a:r>
              <a:rPr lang="en-US" sz="1200" b="1" kern="0" dirty="0" err="1" smtClean="0"/>
              <a:t>Organisation</a:t>
            </a:r>
            <a:r>
              <a:rPr lang="en-US" sz="1200" b="1" kern="0" dirty="0" smtClean="0"/>
              <a:t>:</a:t>
            </a:r>
            <a:endParaRPr lang="en-GB" sz="1200" b="1" kern="0" dirty="0" smtClean="0"/>
          </a:p>
          <a:p>
            <a:r>
              <a:rPr lang="en-US" sz="1200" b="1" kern="0" dirty="0" smtClean="0"/>
              <a:t>Contact name: </a:t>
            </a:r>
          </a:p>
          <a:p>
            <a:r>
              <a:rPr lang="en-US" sz="1200" b="1" kern="0" dirty="0" smtClean="0"/>
              <a:t>Country: </a:t>
            </a:r>
          </a:p>
          <a:p>
            <a:r>
              <a:rPr lang="en-US" sz="1200" b="1" kern="0" dirty="0" smtClean="0"/>
              <a:t>Email: </a:t>
            </a:r>
          </a:p>
          <a:p>
            <a:r>
              <a:rPr lang="en-US" sz="1200" b="1" kern="0" dirty="0" smtClean="0"/>
              <a:t>Telephone</a:t>
            </a:r>
            <a:r>
              <a:rPr lang="en-US" sz="1200" b="1" kern="0" dirty="0" smtClean="0"/>
              <a:t>:</a:t>
            </a:r>
            <a:endParaRPr lang="en-US" sz="1400" kern="0" dirty="0" smtClean="0"/>
          </a:p>
          <a:p>
            <a:pPr marL="0" indent="0">
              <a:buFontTx/>
              <a:buNone/>
            </a:pPr>
            <a:r>
              <a:rPr lang="en-GB" sz="1600" b="1" i="1" kern="0" dirty="0" smtClean="0"/>
              <a:t>Organisational profile </a:t>
            </a:r>
            <a:endParaRPr lang="en-GB" sz="1600" b="1" i="1" kern="0" dirty="0"/>
          </a:p>
        </p:txBody>
      </p:sp>
      <p:sp>
        <p:nvSpPr>
          <p:cNvPr id="9" name="Text Placeholder 14"/>
          <p:cNvSpPr txBox="1">
            <a:spLocks/>
          </p:cNvSpPr>
          <p:nvPr/>
        </p:nvSpPr>
        <p:spPr>
          <a:xfrm>
            <a:off x="5940152" y="2266052"/>
            <a:ext cx="274664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sz="2000" i="1" kern="0" dirty="0" smtClean="0"/>
              <a:t>Add your organisation logo / photo here</a:t>
            </a:r>
            <a:endParaRPr lang="en-GB" sz="2000" i="1" kern="0" dirty="0"/>
          </a:p>
        </p:txBody>
      </p:sp>
      <p:sp>
        <p:nvSpPr>
          <p:cNvPr id="10" name="Rectangle 10"/>
          <p:cNvSpPr/>
          <p:nvPr/>
        </p:nvSpPr>
        <p:spPr>
          <a:xfrm>
            <a:off x="107504" y="5417929"/>
            <a:ext cx="88569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i="1" dirty="0" smtClean="0"/>
              <a:t>What challenge area is your project idea focused on for the </a:t>
            </a:r>
            <a:r>
              <a:rPr lang="en-US" sz="1400" b="1" i="1" dirty="0" smtClean="0"/>
              <a:t>CSP-ERA.NET </a:t>
            </a:r>
            <a:r>
              <a:rPr lang="en-US" sz="1400" b="1" i="1" dirty="0" err="1" smtClean="0"/>
              <a:t>Cofund</a:t>
            </a:r>
            <a:r>
              <a:rPr lang="en-US" sz="1400" b="1" i="1" dirty="0" smtClean="0"/>
              <a:t> </a:t>
            </a:r>
            <a:r>
              <a:rPr lang="en-US" sz="1400" b="1" i="1" dirty="0" smtClean="0"/>
              <a:t>Joint </a:t>
            </a:r>
            <a:r>
              <a:rPr lang="en-US" sz="1400" b="1" i="1" dirty="0" smtClean="0"/>
              <a:t>Call:</a:t>
            </a:r>
          </a:p>
          <a:p>
            <a:endParaRPr lang="en-GB" sz="1600" b="1" i="1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0" y="6248926"/>
            <a:ext cx="1763688" cy="60907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8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2512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7504" y="692696"/>
            <a:ext cx="5983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Project Template </a:t>
            </a:r>
            <a:r>
              <a:rPr lang="de-CH" sz="2400" b="1" dirty="0" smtClean="0"/>
              <a:t>CSP Cofund Joint </a:t>
            </a:r>
            <a:r>
              <a:rPr lang="de-CH" sz="2400" b="1" dirty="0" smtClean="0"/>
              <a:t>Call</a:t>
            </a:r>
            <a:endParaRPr lang="de-CH" sz="2400" b="1" dirty="0"/>
          </a:p>
        </p:txBody>
      </p:sp>
      <p:sp>
        <p:nvSpPr>
          <p:cNvPr id="12" name="Rechteck 1"/>
          <p:cNvSpPr/>
          <p:nvPr/>
        </p:nvSpPr>
        <p:spPr>
          <a:xfrm>
            <a:off x="53752" y="2276872"/>
            <a:ext cx="90364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sz="1400" dirty="0"/>
              <a:t>Project idea </a:t>
            </a:r>
          </a:p>
          <a:p>
            <a:pPr marL="0" lvl="0" indent="0">
              <a:buNone/>
            </a:pPr>
            <a:endParaRPr lang="en-US" sz="1400" dirty="0"/>
          </a:p>
          <a:p>
            <a:pPr marL="0" indent="0"/>
            <a:r>
              <a:rPr lang="en-US" sz="1400" dirty="0"/>
              <a:t>Give a summary of the project idea you would like to introduce at the webinar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 smtClean="0"/>
              <a:t>Include </a:t>
            </a:r>
            <a:r>
              <a:rPr lang="en-US" sz="1400" dirty="0"/>
              <a:t>diagrams/pictures to explain your idea where possible but do not include anything commercially sensitive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Describe any partners or expertise which you would like to access for collaboration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Keep presentation clear and concise by keeping to 1 slide (remember there will be people from different countries listening!) Presentations will be a maximum of 3 minutes to allow for a number of presentations within the hour we have available</a:t>
            </a:r>
          </a:p>
          <a:p>
            <a:pPr marL="0" indent="0"/>
            <a:endParaRPr lang="en-US" sz="1400" dirty="0"/>
          </a:p>
          <a:p>
            <a:pPr marL="0" indent="0">
              <a:buNone/>
            </a:pPr>
            <a:r>
              <a:rPr lang="en-US" sz="1400" dirty="0"/>
              <a:t>Please note: By presenting at the webinar you are giving us consent to share your contact information and the presentation. Slides will be uploaded to the </a:t>
            </a:r>
            <a:r>
              <a:rPr lang="en-US" sz="1400" dirty="0" smtClean="0"/>
              <a:t>website </a:t>
            </a:r>
            <a:r>
              <a:rPr lang="en-US" sz="1400" dirty="0" smtClean="0"/>
              <a:t>after </a:t>
            </a:r>
            <a:r>
              <a:rPr lang="en-US" sz="1400" dirty="0"/>
              <a:t>the </a:t>
            </a:r>
            <a:r>
              <a:rPr lang="en-US" sz="1400" dirty="0" smtClean="0"/>
              <a:t>webinar</a:t>
            </a:r>
            <a:endParaRPr lang="en-US" sz="1400" dirty="0"/>
          </a:p>
        </p:txBody>
      </p:sp>
      <p:sp>
        <p:nvSpPr>
          <p:cNvPr id="13" name="Rectángulo 12"/>
          <p:cNvSpPr/>
          <p:nvPr/>
        </p:nvSpPr>
        <p:spPr>
          <a:xfrm>
            <a:off x="0" y="6248926"/>
            <a:ext cx="1763688" cy="60907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0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169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Modèle par défaut</vt:lpstr>
      <vt:lpstr>1_Benutzerdefiniertes Design</vt:lpstr>
      <vt:lpstr>Benutzerdefiniertes Design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SOLAR-ERA.NET</dc:title>
  <dc:creator>Lagune</dc:creator>
  <cp:lastModifiedBy>Ruiz Iruela, Daniel</cp:lastModifiedBy>
  <cp:revision>452</cp:revision>
  <cp:lastPrinted>2014-09-18T13:30:16Z</cp:lastPrinted>
  <dcterms:created xsi:type="dcterms:W3CDTF">2012-11-11T12:43:34Z</dcterms:created>
  <dcterms:modified xsi:type="dcterms:W3CDTF">2019-08-28T09:35:53Z</dcterms:modified>
</cp:coreProperties>
</file>